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4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7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0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4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5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3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1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082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6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9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30489-8DB9-41EA-84A3-4F3F59AF50F0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EC825-9938-4117-B7FB-986A68FE9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16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31CEE-6287-4C4B-B00B-C073762F7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49931" y="267648"/>
            <a:ext cx="7733211" cy="1770077"/>
          </a:xfrm>
          <a:solidFill>
            <a:schemeClr val="bg1"/>
          </a:solidFill>
        </p:spPr>
        <p:txBody>
          <a:bodyPr/>
          <a:lstStyle/>
          <a:p>
            <a:pPr algn="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City of Big Spring </a:t>
            </a:r>
            <a:b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COVID-19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431C1-73AE-471D-9105-33CCF360B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1126" y="1925033"/>
            <a:ext cx="8882016" cy="802067"/>
          </a:xfrm>
        </p:spPr>
        <p:txBody>
          <a:bodyPr>
            <a:noAutofit/>
          </a:bodyPr>
          <a:lstStyle/>
          <a:p>
            <a:pPr algn="r"/>
            <a:r>
              <a:rPr lang="en-US" sz="4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September 24, 2021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896702-CDB2-44B1-9783-C8160EB806FC}"/>
              </a:ext>
            </a:extLst>
          </p:cNvPr>
          <p:cNvSpPr txBox="1"/>
          <p:nvPr/>
        </p:nvSpPr>
        <p:spPr>
          <a:xfrm>
            <a:off x="154691" y="6858000"/>
            <a:ext cx="574651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r>
              <a:rPr lang="en-US" sz="2800" dirty="0"/>
              <a:t>	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DA7F5C91-6056-43CF-A61B-4D5CCDF1A4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0" y="401687"/>
            <a:ext cx="3668054" cy="239875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C8A182D-2453-4703-A5E6-32BDAD8AEF20}"/>
              </a:ext>
            </a:extLst>
          </p:cNvPr>
          <p:cNvSpPr/>
          <p:nvPr/>
        </p:nvSpPr>
        <p:spPr>
          <a:xfrm>
            <a:off x="0" y="2873789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chemeClr val="accent6">
                    <a:lumMod val="75000"/>
                  </a:schemeClr>
                </a:solidFill>
              </a:rPr>
              <a:t>ACTIVE COVID-19 CASES:  </a:t>
            </a:r>
            <a:r>
              <a:rPr lang="en-US" sz="6000" b="1" dirty="0">
                <a:solidFill>
                  <a:srgbClr val="FF9900"/>
                </a:solidFill>
              </a:rPr>
              <a:t>257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1235BE8-DBAF-436F-ABB1-FD00D9721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886657"/>
              </p:ext>
            </p:extLst>
          </p:nvPr>
        </p:nvGraphicFramePr>
        <p:xfrm>
          <a:off x="444500" y="3936450"/>
          <a:ext cx="11303000" cy="2237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1500">
                  <a:extLst>
                    <a:ext uri="{9D8B030D-6E8A-4147-A177-3AD203B41FA5}">
                      <a16:colId xmlns:a16="http://schemas.microsoft.com/office/drawing/2014/main" val="1430661769"/>
                    </a:ext>
                  </a:extLst>
                </a:gridCol>
                <a:gridCol w="5651500">
                  <a:extLst>
                    <a:ext uri="{9D8B030D-6E8A-4147-A177-3AD203B41FA5}">
                      <a16:colId xmlns:a16="http://schemas.microsoft.com/office/drawing/2014/main" val="2923206195"/>
                    </a:ext>
                  </a:extLst>
                </a:gridCol>
              </a:tblGrid>
              <a:tr h="559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Vaccinated  1 dose   12+         40.69%</a:t>
                      </a:r>
                    </a:p>
                  </a:txBody>
                  <a:tcPr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 Total Positives                           5546 </a:t>
                      </a:r>
                    </a:p>
                  </a:txBody>
                  <a:tcPr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841642"/>
                  </a:ext>
                </a:extLst>
              </a:tr>
              <a:tr h="559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Fully Vaccinated        12+         34.48%</a:t>
                      </a: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Cases Closed	                    5176</a:t>
                      </a: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348341"/>
                  </a:ext>
                </a:extLst>
              </a:tr>
              <a:tr h="559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Vaccinated 1 dose     65+         60.25%</a:t>
                      </a:r>
                    </a:p>
                  </a:txBody>
                  <a:tcPr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Region J Hospitalization rate    12.00%</a:t>
                      </a:r>
                    </a:p>
                  </a:txBody>
                  <a:tcPr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570750"/>
                  </a:ext>
                </a:extLst>
              </a:tr>
              <a:tr h="559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Fully Vaccinated        65+         54.77%</a:t>
                      </a:r>
                    </a:p>
                  </a:txBody>
                  <a:tcPr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Patient Fatalities		         113</a:t>
                      </a:r>
                    </a:p>
                  </a:txBody>
                  <a:tcPr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26483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763F680-C0A8-4DAB-BA47-360BC1E541AD}"/>
              </a:ext>
            </a:extLst>
          </p:cNvPr>
          <p:cNvSpPr txBox="1"/>
          <p:nvPr/>
        </p:nvSpPr>
        <p:spPr>
          <a:xfrm>
            <a:off x="2412967" y="6221020"/>
            <a:ext cx="7209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Tests Performed includes ALL PCR and Antigen testing in Howard County.</a:t>
            </a:r>
          </a:p>
        </p:txBody>
      </p:sp>
    </p:spTree>
    <p:extLst>
      <p:ext uri="{BB962C8B-B14F-4D97-AF65-F5344CB8AC3E}">
        <p14:creationId xmlns:p14="http://schemas.microsoft.com/office/powerpoint/2010/main" val="2600738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5628</TotalTime>
  <Words>78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City of Big Spring  COVID-19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Big Spring COVID-19 Update</dc:title>
  <dc:creator>Craig Ferguson</dc:creator>
  <cp:lastModifiedBy>Craig Ferguson</cp:lastModifiedBy>
  <cp:revision>74</cp:revision>
  <dcterms:created xsi:type="dcterms:W3CDTF">2020-04-06T14:40:18Z</dcterms:created>
  <dcterms:modified xsi:type="dcterms:W3CDTF">2021-09-24T18:23:13Z</dcterms:modified>
</cp:coreProperties>
</file>